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6" r:id="rId3"/>
    <p:sldId id="257" r:id="rId4"/>
  </p:sldIdLst>
  <p:sldSz cx="36004500" cy="50406300"/>
  <p:notesSz cx="6858000" cy="9144000"/>
  <p:defaultTextStyle>
    <a:defPPr>
      <a:defRPr lang="cs-CZ"/>
    </a:defPPr>
    <a:lvl1pPr marL="0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6518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13041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69559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26077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82600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39118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95640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52159" algn="l" defTabSz="4713041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11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3"/>
    <a:srgbClr val="E6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3258" y="198"/>
      </p:cViewPr>
      <p:guideLst>
        <p:guide orient="horz" pos="15876"/>
        <p:guide pos="113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5EA49-CCA9-4965-B912-4AE0F92DE484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7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A5C42-C438-47C2-BB3A-12560AF07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55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2356518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4713041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7069559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9426077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11782600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14139118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6495640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8852159" algn="l" defTabSz="4713041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00338" y="15658642"/>
            <a:ext cx="30603825" cy="10804681"/>
          </a:xfrm>
          <a:prstGeom prst="rect">
            <a:avLst/>
          </a:prstGeom>
        </p:spPr>
        <p:txBody>
          <a:bodyPr lIns="471303" tIns="235653" rIns="471303" bIns="235653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675" y="28563570"/>
            <a:ext cx="25203150" cy="12881610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56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13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26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8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9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52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1" hasCustomPrompt="1"/>
          </p:nvPr>
        </p:nvSpPr>
        <p:spPr>
          <a:xfrm>
            <a:off x="1368403" y="989563"/>
            <a:ext cx="23060561" cy="1587777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81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NÁZEV VAŠEHO PŘÍSPĚVKU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68401" y="2577334"/>
            <a:ext cx="22995450" cy="1190834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5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Jména autorů výzkumu/projektu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3" hasCustomPrompt="1"/>
          </p:nvPr>
        </p:nvSpPr>
        <p:spPr>
          <a:xfrm>
            <a:off x="1368403" y="3768170"/>
            <a:ext cx="23060561" cy="1194933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4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Pracoviště a další informace</a:t>
            </a:r>
          </a:p>
        </p:txBody>
      </p:sp>
      <p:sp>
        <p:nvSpPr>
          <p:cNvPr id="28" name="Zástupný symbol pro text 27"/>
          <p:cNvSpPr>
            <a:spLocks noGrp="1"/>
          </p:cNvSpPr>
          <p:nvPr>
            <p:ph type="body" sz="quarter" idx="14" hasCustomPrompt="1"/>
          </p:nvPr>
        </p:nvSpPr>
        <p:spPr>
          <a:xfrm>
            <a:off x="1368403" y="48622856"/>
            <a:ext cx="29862064" cy="793887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Prostor pro další loga a informace</a:t>
            </a:r>
          </a:p>
        </p:txBody>
      </p:sp>
      <p:pic>
        <p:nvPicPr>
          <p:cNvPr id="9" name="Obrázek 8" descr="Obsah obrázku vzor, snímek obrazovky, Symetrie, řada/pruh&#10;&#10;Popis byl vytvořen automaticky">
            <a:extLst>
              <a:ext uri="{FF2B5EF4-FFF2-40B4-BE49-F238E27FC236}">
                <a16:creationId xmlns:a16="http://schemas.microsoft.com/office/drawing/2014/main" id="{FC49E888-18B5-FAC4-5FB3-F7EAA80F9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92337"/>
            <a:ext cx="1368401" cy="912269"/>
          </a:xfrm>
          <a:prstGeom prst="rect">
            <a:avLst/>
          </a:prstGeom>
        </p:spPr>
      </p:pic>
      <p:pic>
        <p:nvPicPr>
          <p:cNvPr id="5" name="Obrázek 4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8489B59E-00C3-5BD5-C7C3-F2276738C1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9702" y="44979119"/>
            <a:ext cx="3576356" cy="542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1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00338" y="15658642"/>
            <a:ext cx="30603825" cy="10804681"/>
          </a:xfrm>
          <a:prstGeom prst="rect">
            <a:avLst/>
          </a:prstGeom>
        </p:spPr>
        <p:txBody>
          <a:bodyPr lIns="471303" tIns="235653" rIns="471303" bIns="235653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675" y="28563570"/>
            <a:ext cx="25203150" cy="12881610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56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13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26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8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9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52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1" hasCustomPrompt="1"/>
          </p:nvPr>
        </p:nvSpPr>
        <p:spPr>
          <a:xfrm>
            <a:off x="1368403" y="989563"/>
            <a:ext cx="23060561" cy="1587777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81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NÁZEV VAŠEHO PŘÍSPĚVKU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68401" y="2577334"/>
            <a:ext cx="22995450" cy="1190834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5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Jména autorů výzkumu/projektu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3" hasCustomPrompt="1"/>
          </p:nvPr>
        </p:nvSpPr>
        <p:spPr>
          <a:xfrm>
            <a:off x="1368403" y="3768170"/>
            <a:ext cx="23060561" cy="1194933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4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Pracoviště a další informace</a:t>
            </a:r>
          </a:p>
        </p:txBody>
      </p:sp>
      <p:sp>
        <p:nvSpPr>
          <p:cNvPr id="28" name="Zástupný symbol pro text 27"/>
          <p:cNvSpPr>
            <a:spLocks noGrp="1"/>
          </p:cNvSpPr>
          <p:nvPr>
            <p:ph type="body" sz="quarter" idx="14" hasCustomPrompt="1"/>
          </p:nvPr>
        </p:nvSpPr>
        <p:spPr>
          <a:xfrm>
            <a:off x="1368403" y="48622856"/>
            <a:ext cx="29862064" cy="793887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Prostor pro další loga a informace</a:t>
            </a:r>
          </a:p>
        </p:txBody>
      </p:sp>
      <p:pic>
        <p:nvPicPr>
          <p:cNvPr id="9" name="Obrázek 8" descr="Obsah obrázku vzor, snímek obrazovky, Symetrie, řada/pruh&#10;&#10;Popis byl vytvořen automaticky">
            <a:extLst>
              <a:ext uri="{FF2B5EF4-FFF2-40B4-BE49-F238E27FC236}">
                <a16:creationId xmlns:a16="http://schemas.microsoft.com/office/drawing/2014/main" id="{FC49E888-18B5-FAC4-5FB3-F7EAA80F9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92337"/>
            <a:ext cx="1368401" cy="912269"/>
          </a:xfrm>
          <a:prstGeom prst="rect">
            <a:avLst/>
          </a:prstGeom>
        </p:spPr>
      </p:pic>
      <p:pic>
        <p:nvPicPr>
          <p:cNvPr id="7" name="Obrázek 6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50B4B887-77A1-B979-A53E-192AE6826F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9703" y="44979120"/>
            <a:ext cx="3576356" cy="54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0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"/>
            <a:ext cx="36004500" cy="5752888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1303" tIns="235653" rIns="471303" bIns="235653"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 userDrawn="1"/>
        </p:nvSpPr>
        <p:spPr>
          <a:xfrm>
            <a:off x="0" y="47731137"/>
            <a:ext cx="36004500" cy="2675173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1303" tIns="235653" rIns="471303" bIns="235653"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lkejh\Desktop\logo plakát bil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1162" y="1512518"/>
            <a:ext cx="7920934" cy="264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4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713041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7389" indent="-176738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29344" indent="-1472826" algn="l" defTabSz="4713041" rtl="0" eaLnBrk="1" latinLnBrk="0" hangingPunct="1">
        <a:spcBef>
          <a:spcPct val="20000"/>
        </a:spcBef>
        <a:buFont typeface="Arial" panose="020B0604020202020204" pitchFamily="34" charset="0"/>
        <a:buChar char="–"/>
        <a:defRPr sz="14300" kern="1200">
          <a:solidFill>
            <a:schemeClr val="tx1"/>
          </a:solidFill>
          <a:latin typeface="+mn-lt"/>
          <a:ea typeface="+mn-ea"/>
          <a:cs typeface="+mn-cs"/>
        </a:defRPr>
      </a:lvl2pPr>
      <a:lvl3pPr marL="5891300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47818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04340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2960859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17377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673899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030418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6518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13041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69559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26077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82600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39118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95640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52159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"/>
            <a:ext cx="36004500" cy="5752888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1303" tIns="235653" rIns="471303" bIns="235653"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 userDrawn="1"/>
        </p:nvSpPr>
        <p:spPr>
          <a:xfrm>
            <a:off x="0" y="47731137"/>
            <a:ext cx="36004500" cy="2675173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1303" tIns="235653" rIns="471303" bIns="235653" rtlCol="0" anchor="ctr"/>
          <a:lstStyle/>
          <a:p>
            <a:pPr algn="ctr"/>
            <a:endParaRPr lang="cs-CZ"/>
          </a:p>
        </p:txBody>
      </p:sp>
      <p:pic>
        <p:nvPicPr>
          <p:cNvPr id="4" name="Obrázek 3" descr="Obsah obrázku text, Písmo, logo, symbol&#10;&#10;Popis byl vytvořen automaticky">
            <a:extLst>
              <a:ext uri="{FF2B5EF4-FFF2-40B4-BE49-F238E27FC236}">
                <a16:creationId xmlns:a16="http://schemas.microsoft.com/office/drawing/2014/main" id="{323A7BF3-4B9C-D2AE-B2F3-63D728AE47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3130" y="1224486"/>
            <a:ext cx="912818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4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713041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7389" indent="-176738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29344" indent="-1472826" algn="l" defTabSz="4713041" rtl="0" eaLnBrk="1" latinLnBrk="0" hangingPunct="1">
        <a:spcBef>
          <a:spcPct val="20000"/>
        </a:spcBef>
        <a:buFont typeface="Arial" panose="020B0604020202020204" pitchFamily="34" charset="0"/>
        <a:buChar char="–"/>
        <a:defRPr sz="14300" kern="1200">
          <a:solidFill>
            <a:schemeClr val="tx1"/>
          </a:solidFill>
          <a:latin typeface="+mn-lt"/>
          <a:ea typeface="+mn-ea"/>
          <a:cs typeface="+mn-cs"/>
        </a:defRPr>
      </a:lvl2pPr>
      <a:lvl3pPr marL="5891300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47818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04340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2960859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17377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673899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030418" indent="-1178259" algn="l" defTabSz="4713041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6518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13041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69559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26077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82600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39118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95640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52159" algn="l" defTabSz="4713041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70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AFA07-8CC6-869F-7388-3C6CF8346A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E4E474-8621-9B22-F167-383C995085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DBD566-BF01-0212-87AD-B55F8042FE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821B43-CCD7-5D96-C1F6-2EFDAF86E4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8894E32-D870-14E6-1139-D2FA755EB0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3407FA9-C0DE-26F9-2613-B1242C12BC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893672"/>
      </p:ext>
    </p:extLst>
  </p:cSld>
  <p:clrMapOvr>
    <a:masterClrMapping/>
  </p:clrMapOvr>
</p:sld>
</file>

<file path=ppt/theme/theme1.xml><?xml version="1.0" encoding="utf-8"?>
<a:theme xmlns:a="http://schemas.openxmlformats.org/drawingml/2006/main" name="CZ plaká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N plaká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0</Words>
  <Application>Microsoft Office PowerPoint</Application>
  <PresentationFormat>Vlastní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CZ plakát</vt:lpstr>
      <vt:lpstr>EN plakát</vt:lpstr>
      <vt:lpstr>Prezentace aplikace PowerPoint</vt:lpstr>
      <vt:lpstr>Prezentace aplikace PowerPoint</vt:lpstr>
    </vt:vector>
  </TitlesOfParts>
  <Company>1.LF.UK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Lukáš Kejha</cp:lastModifiedBy>
  <cp:revision>41</cp:revision>
  <dcterms:created xsi:type="dcterms:W3CDTF">2015-10-07T07:31:11Z</dcterms:created>
  <dcterms:modified xsi:type="dcterms:W3CDTF">2024-07-31T13:08:42Z</dcterms:modified>
</cp:coreProperties>
</file>