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36004500" cy="504063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3258" y="198"/>
      </p:cViewPr>
      <p:guideLst>
        <p:guide orient="horz" pos="1587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8642"/>
            <a:ext cx="30603825" cy="10804681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VAŠEHO PŘÍSPĚVKU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Jména autorů výzkumu/projektu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Pracoviště a další informace</a:t>
            </a: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Prostor pro další loga a informace</a:t>
            </a:r>
          </a:p>
        </p:txBody>
      </p:sp>
      <p:pic>
        <p:nvPicPr>
          <p:cNvPr id="9" name="Obrázek 8" descr="Obsah obrázku vzor, snímek obrazovky, Symetrie, řada/pruh&#10;&#10;Popis byl vytvořen automaticky">
            <a:extLst>
              <a:ext uri="{FF2B5EF4-FFF2-40B4-BE49-F238E27FC236}">
                <a16:creationId xmlns:a16="http://schemas.microsoft.com/office/drawing/2014/main" id="{FC49E888-18B5-FAC4-5FB3-F7EAA80F9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2337"/>
            <a:ext cx="1368401" cy="912269"/>
          </a:xfrm>
          <a:prstGeom prst="rect">
            <a:avLst/>
          </a:prstGeom>
        </p:spPr>
      </p:pic>
      <p:pic>
        <p:nvPicPr>
          <p:cNvPr id="5" name="Obrázek 4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8489B59E-00C3-5BD5-C7C3-F2276738C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702" y="44979119"/>
            <a:ext cx="3576356" cy="542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1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8642"/>
            <a:ext cx="30603825" cy="10804681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VAŠEHO PŘÍSPĚVKU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Jména autorů výzkumu/projektu</a:t>
            </a:r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Pracoviště a další informace</a:t>
            </a:r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Prostor pro další loga a informace</a:t>
            </a:r>
          </a:p>
        </p:txBody>
      </p:sp>
      <p:pic>
        <p:nvPicPr>
          <p:cNvPr id="9" name="Obrázek 8" descr="Obsah obrázku vzor, snímek obrazovky, Symetrie, řada/pruh&#10;&#10;Popis byl vytvořen automaticky">
            <a:extLst>
              <a:ext uri="{FF2B5EF4-FFF2-40B4-BE49-F238E27FC236}">
                <a16:creationId xmlns:a16="http://schemas.microsoft.com/office/drawing/2014/main" id="{FC49E888-18B5-FAC4-5FB3-F7EAA80F9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2337"/>
            <a:ext cx="1368401" cy="912269"/>
          </a:xfrm>
          <a:prstGeom prst="rect">
            <a:avLst/>
          </a:prstGeom>
        </p:spPr>
      </p:pic>
      <p:pic>
        <p:nvPicPr>
          <p:cNvPr id="7" name="Obrázek 6" descr="Obsah obrázku text, Písmo, snímek obrazovky, Grafika&#10;&#10;Popis byl vytvořen automaticky">
            <a:extLst>
              <a:ext uri="{FF2B5EF4-FFF2-40B4-BE49-F238E27FC236}">
                <a16:creationId xmlns:a16="http://schemas.microsoft.com/office/drawing/2014/main" id="{50B4B887-77A1-B979-A53E-192AE6826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703" y="44979120"/>
            <a:ext cx="3576356" cy="54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0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lkejh\Desktop\logo plakát bil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162" y="1512518"/>
            <a:ext cx="7920934" cy="2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4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4" name="Obrázek 3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323A7BF3-4B9C-D2AE-B2F3-63D728AE47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130" y="1224486"/>
            <a:ext cx="912818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4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70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AFA07-8CC6-869F-7388-3C6CF8346A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E4E474-8621-9B22-F167-383C99508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DBD566-BF01-0212-87AD-B55F8042F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821B43-CCD7-5D96-C1F6-2EFDAF86E4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8894E32-D870-14E6-1139-D2FA755EB0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3407FA9-C0DE-26F9-2613-B1242C12BC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893672"/>
      </p:ext>
    </p:extLst>
  </p:cSld>
  <p:clrMapOvr>
    <a:masterClrMapping/>
  </p:clrMapOvr>
</p:sld>
</file>

<file path=ppt/theme/theme1.xml><?xml version="1.0" encoding="utf-8"?>
<a:theme xmlns:a="http://schemas.openxmlformats.org/drawingml/2006/main" name="CZ plaká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N plaká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0</Words>
  <Application>Microsoft Office PowerPoint</Application>
  <PresentationFormat>Vlastní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CZ plakát</vt:lpstr>
      <vt:lpstr>EN plakát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Lukáš Kejha</cp:lastModifiedBy>
  <cp:revision>41</cp:revision>
  <dcterms:created xsi:type="dcterms:W3CDTF">2015-10-07T07:31:11Z</dcterms:created>
  <dcterms:modified xsi:type="dcterms:W3CDTF">2024-07-31T13:08:42Z</dcterms:modified>
</cp:coreProperties>
</file>